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613B4-D7C2-4EE5-99A2-286C557F5EC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6ED24-06DE-4814-8335-CB0C3CE82F5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D4E98-E2B6-41D7-A527-CF8C8E6F548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56174-AE95-48CE-8157-C46234C8FA1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444E4-679B-44E2-BE4B-3AEB6770B3D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75B3F-A16F-4320-B165-72AA7B458BF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53B7A-52DB-4B40-88B2-33C136282D7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FC974-C055-4FA0-9952-E9F6BB20832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162AB-9B48-47C2-A453-6075A82C71C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76BF7-4D33-437C-83F5-551394C98A3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BB8FA-975F-4756-B1FD-EF4183D5EB2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9AA263-9B73-4171-8EAB-6777EE1D97C6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WINDOWS\Escritorio\tema2\p020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WINDOWS\Escritorio\imagenes\Sin título-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WINDOWS\Escritorio\imagenes\Sin título-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WINDOWS\Escritorio\imagenes\Sin título-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WINDOWS\Escritorio\imagenes\Sin título-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WINDOWS\Escritorio\imagenes\Sin título-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WINDOWS\Escritorio\imagenes\Sin título-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WINDOWS\Escritorio\imagenes\Sin título-1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WINDOWS\Escritorio\imagenes\Sin título-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WINDOWS\Escritorio\tema2\p020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WINDOWS\Escritorio\tema2\p020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WINDOWS\Escritorio\tema2\p020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WINDOWS\Escritorio\tema2\p020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WINDOWS\Escritorio\tema2\p020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WINDOWS\Escritorio\tema2\p020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WINDOWS\Escritorio\tema2\p020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WINDOWS\Escritorio\imagenes\Sin título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Diseño predeterminado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iñigo</dc:creator>
  <cp:lastModifiedBy>jr</cp:lastModifiedBy>
  <cp:revision>2</cp:revision>
  <dcterms:created xsi:type="dcterms:W3CDTF">2001-06-10T15:32:24Z</dcterms:created>
  <dcterms:modified xsi:type="dcterms:W3CDTF">2011-09-07T22:14:56Z</dcterms:modified>
</cp:coreProperties>
</file>